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AD9535-388D-4820-B6CD-332E398232E4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57150">
            <a:solidFill>
              <a:srgbClr val="C0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rmAutofit/>
          </a:bodyPr>
          <a:lstStyle/>
          <a:p>
            <a:pPr algn="ctr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План проведения вебинара по вопросам организации Методической работы</a:t>
            </a:r>
            <a:br>
              <a:rPr lang="ru-RU" sz="2800" dirty="0"/>
            </a:br>
            <a:r>
              <a:rPr lang="ru-RU" sz="2000" b="1" dirty="0"/>
              <a:t>16 февраля 2021 года                  15.00-15.40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D47DC8-FB23-409A-99E8-70C753CD1CF3}"/>
              </a:ext>
            </a:extLst>
          </p:cNvPr>
          <p:cNvSpPr>
            <a:spLocks noGrp="1"/>
          </p:cNvSpPr>
          <p:nvPr>
            <p:ph idx="1"/>
          </p:nvPr>
        </p:nvSpPr>
        <p:spPr>
          <a:ln w="57150">
            <a:solidFill>
              <a:srgbClr val="C0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1. Структура методической работы в школе</a:t>
            </a:r>
          </a:p>
          <a:p>
            <a:pPr marL="0" indent="0">
              <a:buNone/>
            </a:pPr>
            <a:r>
              <a:rPr lang="ru-RU" dirty="0"/>
              <a:t>        </a:t>
            </a:r>
            <a:r>
              <a:rPr lang="ru-RU" b="1" dirty="0" err="1">
                <a:latin typeface="Bahnschrift" panose="020B0502040204020203" pitchFamily="34" charset="0"/>
              </a:rPr>
              <a:t>Кондакова</a:t>
            </a:r>
            <a:r>
              <a:rPr lang="ru-RU" b="1" dirty="0">
                <a:latin typeface="Bahnschrift" panose="020B0502040204020203" pitchFamily="34" charset="0"/>
              </a:rPr>
              <a:t> Ирина Петровна </a:t>
            </a:r>
            <a:r>
              <a:rPr lang="ru-RU" dirty="0"/>
              <a:t>– директор МОУ «Средняя общеобразовательная школа № 4».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2. Методическое сопровождение педагогов.</a:t>
            </a:r>
          </a:p>
          <a:p>
            <a:pPr marL="0" indent="0">
              <a:buNone/>
            </a:pPr>
            <a:r>
              <a:rPr lang="ru-RU" dirty="0"/>
              <a:t>         </a:t>
            </a:r>
            <a:r>
              <a:rPr lang="ru-RU" b="1" dirty="0">
                <a:latin typeface="Bahnschrift" panose="020B0502040204020203" pitchFamily="34" charset="0"/>
              </a:rPr>
              <a:t>Мяки Светлана Олеговна </a:t>
            </a:r>
            <a:r>
              <a:rPr lang="ru-RU" dirty="0"/>
              <a:t>– заместитель директора по учебно-методической работе                                                                                         МОУ «Средняя общеобразовательная школа № 4».  </a:t>
            </a:r>
          </a:p>
          <a:p>
            <a:pPr marL="0" indent="0">
              <a:buNone/>
            </a:pPr>
            <a:r>
              <a:rPr lang="ru-RU" dirty="0"/>
              <a:t>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ru-RU" b="1" dirty="0"/>
              <a:t>3. Стимулы профессионального развития.</a:t>
            </a:r>
          </a:p>
          <a:p>
            <a:pPr marL="0" indent="0">
              <a:buNone/>
            </a:pPr>
            <a:r>
              <a:rPr lang="ru-RU" dirty="0"/>
              <a:t>        </a:t>
            </a:r>
            <a:r>
              <a:rPr lang="ru-RU" b="1" dirty="0">
                <a:latin typeface="Bahnschrift" panose="020B0502040204020203" pitchFamily="34" charset="0"/>
              </a:rPr>
              <a:t>Шувалова Татьяна Владимировна </a:t>
            </a:r>
            <a:r>
              <a:rPr lang="ru-RU" dirty="0"/>
              <a:t>– заместитель </a:t>
            </a:r>
            <a:r>
              <a:rPr lang="ru-RU"/>
              <a:t>директора по учебно-воспитательной работе  МОУ </a:t>
            </a:r>
            <a:r>
              <a:rPr lang="ru-RU" dirty="0"/>
              <a:t>«Средняя общеобразовательная школа № </a:t>
            </a:r>
            <a:r>
              <a:rPr lang="ru-RU"/>
              <a:t>4».                                                                                           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9460894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32</TotalTime>
  <Words>85</Words>
  <Application>Microsoft Office PowerPoint</Application>
  <PresentationFormat>Широкоэкранный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Bahnschrift</vt:lpstr>
      <vt:lpstr>Century Gothic</vt:lpstr>
      <vt:lpstr>Constantia</vt:lpstr>
      <vt:lpstr>След самолета</vt:lpstr>
      <vt:lpstr>План проведения вебинара по вопросам организации Методической работы 16 февраля 2021 года                  15.00-15.40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проведения Вебинара по организации методической работы</dc:title>
  <dc:creator>Пользователь</dc:creator>
  <cp:lastModifiedBy>Пользователь</cp:lastModifiedBy>
  <cp:revision>5</cp:revision>
  <dcterms:created xsi:type="dcterms:W3CDTF">2021-02-15T06:56:38Z</dcterms:created>
  <dcterms:modified xsi:type="dcterms:W3CDTF">2021-02-16T06:22:47Z</dcterms:modified>
</cp:coreProperties>
</file>